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58" r:id="rId5"/>
    <p:sldId id="259" r:id="rId6"/>
    <p:sldId id="260" r:id="rId7"/>
    <p:sldId id="263" r:id="rId8"/>
    <p:sldId id="265"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677"/>
  </p:normalViewPr>
  <p:slideViewPr>
    <p:cSldViewPr snapToGrid="0" snapToObjects="1">
      <p:cViewPr>
        <p:scale>
          <a:sx n="100" d="100"/>
          <a:sy n="100" d="100"/>
        </p:scale>
        <p:origin x="464"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g>
</file>

<file path=ppt/media/image4.gif>
</file>

<file path=ppt/media/image5.gif>
</file>

<file path=ppt/media/image6.gif>
</file>

<file path=ppt/media/image7.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10/12/18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10/12/18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10/12/18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10/12/18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10/12/18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10/12/18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10/12/18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56F9B-C762-0D47-ADD4-A23F2661E298}"/>
              </a:ext>
            </a:extLst>
          </p:cNvPr>
          <p:cNvSpPr>
            <a:spLocks noGrp="1"/>
          </p:cNvSpPr>
          <p:nvPr>
            <p:ph type="ctrTitle"/>
          </p:nvPr>
        </p:nvSpPr>
        <p:spPr/>
        <p:txBody>
          <a:bodyPr/>
          <a:lstStyle/>
          <a:p>
            <a:r>
              <a:rPr lang="en-US" dirty="0"/>
              <a:t>Customer Management Application</a:t>
            </a:r>
            <a:br>
              <a:rPr lang="en-US" dirty="0"/>
            </a:br>
            <a:endParaRPr lang="en-US" dirty="0"/>
          </a:p>
        </p:txBody>
      </p:sp>
      <p:sp>
        <p:nvSpPr>
          <p:cNvPr id="3" name="Subtitle 2">
            <a:extLst>
              <a:ext uri="{FF2B5EF4-FFF2-40B4-BE49-F238E27FC236}">
                <a16:creationId xmlns:a16="http://schemas.microsoft.com/office/drawing/2014/main" id="{F54FF292-6B22-7D4D-8FD4-303F7D8137C6}"/>
              </a:ext>
            </a:extLst>
          </p:cNvPr>
          <p:cNvSpPr>
            <a:spLocks noGrp="1"/>
          </p:cNvSpPr>
          <p:nvPr>
            <p:ph type="subTitle" idx="1"/>
          </p:nvPr>
        </p:nvSpPr>
        <p:spPr/>
        <p:txBody>
          <a:bodyPr/>
          <a:lstStyle/>
          <a:p>
            <a:r>
              <a:rPr lang="en-US" dirty="0"/>
              <a:t>By: Saqib Saleem</a:t>
            </a:r>
          </a:p>
          <a:p>
            <a:r>
              <a:rPr lang="en-US" dirty="0"/>
              <a:t>Student ID: 11648734</a:t>
            </a:r>
          </a:p>
        </p:txBody>
      </p:sp>
    </p:spTree>
    <p:extLst>
      <p:ext uri="{BB962C8B-B14F-4D97-AF65-F5344CB8AC3E}">
        <p14:creationId xmlns:p14="http://schemas.microsoft.com/office/powerpoint/2010/main" val="3797234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ABBB0-7F25-A544-80AE-EBAE16D039E8}"/>
              </a:ext>
            </a:extLst>
          </p:cNvPr>
          <p:cNvSpPr>
            <a:spLocks noGrp="1"/>
          </p:cNvSpPr>
          <p:nvPr>
            <p:ph type="title"/>
          </p:nvPr>
        </p:nvSpPr>
        <p:spPr/>
        <p:txBody>
          <a:bodyPr>
            <a:normAutofit/>
          </a:bodyPr>
          <a:lstStyle/>
          <a:p>
            <a:r>
              <a:rPr lang="en-US" dirty="0"/>
              <a:t>View all data</a:t>
            </a:r>
            <a:br>
              <a:rPr lang="en-US" dirty="0"/>
            </a:br>
            <a:r>
              <a:rPr lang="en-US" sz="1300" cap="none" dirty="0"/>
              <a:t>(To play the following video, full screen the slide show and wait for 5 seconds)</a:t>
            </a:r>
            <a:endParaRPr lang="en-US" sz="1300" dirty="0"/>
          </a:p>
        </p:txBody>
      </p:sp>
      <p:pic>
        <p:nvPicPr>
          <p:cNvPr id="5" name="Content Placeholder 4">
            <a:extLst>
              <a:ext uri="{FF2B5EF4-FFF2-40B4-BE49-F238E27FC236}">
                <a16:creationId xmlns:a16="http://schemas.microsoft.com/office/drawing/2014/main" id="{8A5B51B6-4DE8-6246-9B02-89D4AD9ABC19}"/>
              </a:ext>
            </a:extLst>
          </p:cNvPr>
          <p:cNvPicPr>
            <a:picLocks noGrp="1" noChangeAspect="1"/>
          </p:cNvPicPr>
          <p:nvPr>
            <p:ph idx="1"/>
          </p:nvPr>
        </p:nvPicPr>
        <p:blipFill>
          <a:blip r:embed="rId2"/>
          <a:stretch>
            <a:fillRect/>
          </a:stretch>
        </p:blipFill>
        <p:spPr>
          <a:xfrm>
            <a:off x="5098306" y="2249488"/>
            <a:ext cx="1992213" cy="3541712"/>
          </a:xfrm>
        </p:spPr>
      </p:pic>
    </p:spTree>
    <p:extLst>
      <p:ext uri="{BB962C8B-B14F-4D97-AF65-F5344CB8AC3E}">
        <p14:creationId xmlns:p14="http://schemas.microsoft.com/office/powerpoint/2010/main" val="2825020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F88F5-7A1B-2B4D-8417-9E87827E2760}"/>
              </a:ext>
            </a:extLst>
          </p:cNvPr>
          <p:cNvSpPr>
            <a:spLocks noGrp="1"/>
          </p:cNvSpPr>
          <p:nvPr>
            <p:ph type="title"/>
          </p:nvPr>
        </p:nvSpPr>
        <p:spPr/>
        <p:txBody>
          <a:bodyPr/>
          <a:lstStyle/>
          <a:p>
            <a:r>
              <a:rPr lang="en-US" dirty="0"/>
              <a:t>Link to the code is:</a:t>
            </a:r>
          </a:p>
        </p:txBody>
      </p:sp>
      <p:sp>
        <p:nvSpPr>
          <p:cNvPr id="3" name="Content Placeholder 2">
            <a:extLst>
              <a:ext uri="{FF2B5EF4-FFF2-40B4-BE49-F238E27FC236}">
                <a16:creationId xmlns:a16="http://schemas.microsoft.com/office/drawing/2014/main" id="{02227CC8-6613-3C4E-A41A-29D060BF757C}"/>
              </a:ext>
            </a:extLst>
          </p:cNvPr>
          <p:cNvSpPr>
            <a:spLocks noGrp="1"/>
          </p:cNvSpPr>
          <p:nvPr>
            <p:ph idx="1"/>
          </p:nvPr>
        </p:nvSpPr>
        <p:spPr/>
        <p:txBody>
          <a:bodyPr/>
          <a:lstStyle/>
          <a:p>
            <a:r>
              <a:rPr lang="en-US" dirty="0"/>
              <a:t>https://</a:t>
            </a:r>
            <a:r>
              <a:rPr lang="en-US" dirty="0" err="1"/>
              <a:t>github.com</a:t>
            </a:r>
            <a:r>
              <a:rPr lang="en-US" dirty="0"/>
              <a:t>/</a:t>
            </a:r>
            <a:r>
              <a:rPr lang="en-US" dirty="0" err="1"/>
              <a:t>SkbSaleem</a:t>
            </a:r>
            <a:r>
              <a:rPr lang="en-US" dirty="0"/>
              <a:t>/ITC539-AndroidAppDevelopment/tree/master/</a:t>
            </a:r>
            <a:r>
              <a:rPr lang="en-US" dirty="0" err="1"/>
              <a:t>CustomerManagementApplication</a:t>
            </a:r>
            <a:endParaRPr lang="en-US" dirty="0"/>
          </a:p>
        </p:txBody>
      </p:sp>
    </p:spTree>
    <p:extLst>
      <p:ext uri="{BB962C8B-B14F-4D97-AF65-F5344CB8AC3E}">
        <p14:creationId xmlns:p14="http://schemas.microsoft.com/office/powerpoint/2010/main" val="991244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0FBF5-0C05-8A4E-A852-381AD6EB462E}"/>
              </a:ext>
            </a:extLst>
          </p:cNvPr>
          <p:cNvSpPr>
            <a:spLocks noGrp="1"/>
          </p:cNvSpPr>
          <p:nvPr>
            <p:ph type="title"/>
          </p:nvPr>
        </p:nvSpPr>
        <p:spPr/>
        <p:txBody>
          <a:bodyPr/>
          <a:lstStyle/>
          <a:p>
            <a:r>
              <a:rPr lang="en-US" dirty="0"/>
              <a:t>Aim of application</a:t>
            </a:r>
          </a:p>
        </p:txBody>
      </p:sp>
      <p:sp>
        <p:nvSpPr>
          <p:cNvPr id="3" name="Content Placeholder 2">
            <a:extLst>
              <a:ext uri="{FF2B5EF4-FFF2-40B4-BE49-F238E27FC236}">
                <a16:creationId xmlns:a16="http://schemas.microsoft.com/office/drawing/2014/main" id="{A6D81492-9688-2F48-AFBB-07E450312382}"/>
              </a:ext>
            </a:extLst>
          </p:cNvPr>
          <p:cNvSpPr>
            <a:spLocks noGrp="1"/>
          </p:cNvSpPr>
          <p:nvPr>
            <p:ph idx="1"/>
          </p:nvPr>
        </p:nvSpPr>
        <p:spPr/>
        <p:txBody>
          <a:bodyPr/>
          <a:lstStyle/>
          <a:p>
            <a:pPr marL="0" indent="0">
              <a:buNone/>
            </a:pPr>
            <a:r>
              <a:rPr lang="en-AU" dirty="0"/>
              <a:t>This customer management application will be designed for small companies for easy and secure customer management on smartphones and tablets. The company will have the ability to store the customers information Name, Address, Business Phone and Email Address.</a:t>
            </a:r>
            <a:endParaRPr lang="en-US" dirty="0"/>
          </a:p>
        </p:txBody>
      </p:sp>
    </p:spTree>
    <p:extLst>
      <p:ext uri="{BB962C8B-B14F-4D97-AF65-F5344CB8AC3E}">
        <p14:creationId xmlns:p14="http://schemas.microsoft.com/office/powerpoint/2010/main" val="1911282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D697-ED0B-6649-BE3B-A326DB33FFD6}"/>
              </a:ext>
            </a:extLst>
          </p:cNvPr>
          <p:cNvSpPr>
            <a:spLocks noGrp="1"/>
          </p:cNvSpPr>
          <p:nvPr>
            <p:ph type="title"/>
          </p:nvPr>
        </p:nvSpPr>
        <p:spPr/>
        <p:txBody>
          <a:bodyPr/>
          <a:lstStyle/>
          <a:p>
            <a:r>
              <a:rPr lang="en-US" dirty="0"/>
              <a:t>Device Capabilities</a:t>
            </a:r>
          </a:p>
        </p:txBody>
      </p:sp>
      <p:sp>
        <p:nvSpPr>
          <p:cNvPr id="3" name="Content Placeholder 2">
            <a:extLst>
              <a:ext uri="{FF2B5EF4-FFF2-40B4-BE49-F238E27FC236}">
                <a16:creationId xmlns:a16="http://schemas.microsoft.com/office/drawing/2014/main" id="{C66A87F3-6696-9743-BCC3-1E6BA01CBC3B}"/>
              </a:ext>
            </a:extLst>
          </p:cNvPr>
          <p:cNvSpPr>
            <a:spLocks noGrp="1"/>
          </p:cNvSpPr>
          <p:nvPr>
            <p:ph idx="1"/>
          </p:nvPr>
        </p:nvSpPr>
        <p:spPr/>
        <p:txBody>
          <a:bodyPr>
            <a:normAutofit fontScale="92500" lnSpcReduction="20000"/>
          </a:bodyPr>
          <a:lstStyle/>
          <a:p>
            <a:pPr marL="0" indent="0">
              <a:buNone/>
            </a:pPr>
            <a:r>
              <a:rPr lang="en-AU" dirty="0"/>
              <a:t>The device will require Android 5.0 – Lollipop and up. Following are the phone companies that are able to run android 5.0 and up.</a:t>
            </a:r>
          </a:p>
          <a:p>
            <a:pPr lvl="0"/>
            <a:r>
              <a:rPr lang="en-AU" dirty="0"/>
              <a:t>Samsung</a:t>
            </a:r>
          </a:p>
          <a:p>
            <a:pPr lvl="0"/>
            <a:r>
              <a:rPr lang="en-AU" dirty="0"/>
              <a:t>HTC</a:t>
            </a:r>
          </a:p>
          <a:p>
            <a:pPr lvl="0"/>
            <a:r>
              <a:rPr lang="en-AU" dirty="0"/>
              <a:t>LG</a:t>
            </a:r>
          </a:p>
          <a:p>
            <a:pPr lvl="0"/>
            <a:r>
              <a:rPr lang="en-AU" dirty="0"/>
              <a:t>Motorola</a:t>
            </a:r>
          </a:p>
          <a:p>
            <a:pPr lvl="0"/>
            <a:r>
              <a:rPr lang="en-AU" dirty="0"/>
              <a:t>Google</a:t>
            </a:r>
          </a:p>
          <a:p>
            <a:pPr lvl="0"/>
            <a:r>
              <a:rPr lang="en-AU" dirty="0"/>
              <a:t>OnePlus</a:t>
            </a:r>
          </a:p>
          <a:p>
            <a:pPr marL="0" indent="0">
              <a:buNone/>
            </a:pPr>
            <a:endParaRPr lang="en-US" dirty="0"/>
          </a:p>
        </p:txBody>
      </p:sp>
    </p:spTree>
    <p:extLst>
      <p:ext uri="{BB962C8B-B14F-4D97-AF65-F5344CB8AC3E}">
        <p14:creationId xmlns:p14="http://schemas.microsoft.com/office/powerpoint/2010/main" val="216696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3FF4A-FA40-D84A-A0A3-6BC86F9EEDB0}"/>
              </a:ext>
            </a:extLst>
          </p:cNvPr>
          <p:cNvSpPr>
            <a:spLocks noGrp="1"/>
          </p:cNvSpPr>
          <p:nvPr>
            <p:ph type="title"/>
          </p:nvPr>
        </p:nvSpPr>
        <p:spPr/>
        <p:txBody>
          <a:bodyPr/>
          <a:lstStyle/>
          <a:p>
            <a:r>
              <a:rPr lang="en-US" dirty="0"/>
              <a:t>Target market</a:t>
            </a:r>
          </a:p>
        </p:txBody>
      </p:sp>
      <p:sp>
        <p:nvSpPr>
          <p:cNvPr id="3" name="Content Placeholder 2">
            <a:extLst>
              <a:ext uri="{FF2B5EF4-FFF2-40B4-BE49-F238E27FC236}">
                <a16:creationId xmlns:a16="http://schemas.microsoft.com/office/drawing/2014/main" id="{C4932AFC-7284-704D-B277-59EDC2206B42}"/>
              </a:ext>
            </a:extLst>
          </p:cNvPr>
          <p:cNvSpPr>
            <a:spLocks noGrp="1"/>
          </p:cNvSpPr>
          <p:nvPr>
            <p:ph idx="1"/>
          </p:nvPr>
        </p:nvSpPr>
        <p:spPr/>
        <p:txBody>
          <a:bodyPr/>
          <a:lstStyle/>
          <a:p>
            <a:pPr marL="0" indent="0">
              <a:buNone/>
            </a:pPr>
            <a:r>
              <a:rPr lang="en-AU" dirty="0"/>
              <a:t>It will be designed for small to medium size business like;</a:t>
            </a:r>
          </a:p>
          <a:p>
            <a:r>
              <a:rPr lang="en-AU" dirty="0"/>
              <a:t>Cafes</a:t>
            </a:r>
          </a:p>
          <a:p>
            <a:r>
              <a:rPr lang="en-AU" dirty="0"/>
              <a:t>Real-estate</a:t>
            </a:r>
          </a:p>
          <a:p>
            <a:r>
              <a:rPr lang="en-AU" dirty="0"/>
              <a:t>Restaurants</a:t>
            </a:r>
          </a:p>
          <a:p>
            <a:r>
              <a:rPr lang="en-AU" dirty="0"/>
              <a:t>Fashion stores</a:t>
            </a:r>
          </a:p>
          <a:p>
            <a:r>
              <a:rPr lang="en-AU" dirty="0"/>
              <a:t>Barber shops </a:t>
            </a:r>
            <a:endParaRPr lang="en-US" dirty="0"/>
          </a:p>
        </p:txBody>
      </p:sp>
    </p:spTree>
    <p:extLst>
      <p:ext uri="{BB962C8B-B14F-4D97-AF65-F5344CB8AC3E}">
        <p14:creationId xmlns:p14="http://schemas.microsoft.com/office/powerpoint/2010/main" val="4132854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5B42-93D3-EF43-A9E4-4D914799B2E4}"/>
              </a:ext>
            </a:extLst>
          </p:cNvPr>
          <p:cNvSpPr>
            <a:spLocks noGrp="1"/>
          </p:cNvSpPr>
          <p:nvPr>
            <p:ph type="title"/>
          </p:nvPr>
        </p:nvSpPr>
        <p:spPr/>
        <p:txBody>
          <a:bodyPr/>
          <a:lstStyle/>
          <a:p>
            <a:r>
              <a:rPr lang="en-US" dirty="0"/>
              <a:t>MVC architecture</a:t>
            </a:r>
          </a:p>
        </p:txBody>
      </p:sp>
      <p:graphicFrame>
        <p:nvGraphicFramePr>
          <p:cNvPr id="4" name="Content Placeholder 3">
            <a:extLst>
              <a:ext uri="{FF2B5EF4-FFF2-40B4-BE49-F238E27FC236}">
                <a16:creationId xmlns:a16="http://schemas.microsoft.com/office/drawing/2014/main" id="{4BFCE74A-E3CD-ED4A-805B-D45BDF30F118}"/>
              </a:ext>
            </a:extLst>
          </p:cNvPr>
          <p:cNvGraphicFramePr>
            <a:graphicFrameLocks noGrp="1"/>
          </p:cNvGraphicFramePr>
          <p:nvPr>
            <p:ph idx="1"/>
            <p:extLst>
              <p:ext uri="{D42A27DB-BD31-4B8C-83A1-F6EECF244321}">
                <p14:modId xmlns:p14="http://schemas.microsoft.com/office/powerpoint/2010/main" val="2547251528"/>
              </p:ext>
            </p:extLst>
          </p:nvPr>
        </p:nvGraphicFramePr>
        <p:xfrm>
          <a:off x="1141413" y="2249488"/>
          <a:ext cx="9906000" cy="1854200"/>
        </p:xfrm>
        <a:graphic>
          <a:graphicData uri="http://schemas.openxmlformats.org/drawingml/2006/table">
            <a:tbl>
              <a:tblPr firstRow="1" bandRow="1">
                <a:tableStyleId>{5C22544A-7EE6-4342-B048-85BDC9FD1C3A}</a:tableStyleId>
              </a:tblPr>
              <a:tblGrid>
                <a:gridCol w="3302000">
                  <a:extLst>
                    <a:ext uri="{9D8B030D-6E8A-4147-A177-3AD203B41FA5}">
                      <a16:colId xmlns:a16="http://schemas.microsoft.com/office/drawing/2014/main" val="2043562331"/>
                    </a:ext>
                  </a:extLst>
                </a:gridCol>
                <a:gridCol w="3302000">
                  <a:extLst>
                    <a:ext uri="{9D8B030D-6E8A-4147-A177-3AD203B41FA5}">
                      <a16:colId xmlns:a16="http://schemas.microsoft.com/office/drawing/2014/main" val="3929226661"/>
                    </a:ext>
                  </a:extLst>
                </a:gridCol>
                <a:gridCol w="3302000">
                  <a:extLst>
                    <a:ext uri="{9D8B030D-6E8A-4147-A177-3AD203B41FA5}">
                      <a16:colId xmlns:a16="http://schemas.microsoft.com/office/drawing/2014/main" val="2967011940"/>
                    </a:ext>
                  </a:extLst>
                </a:gridCol>
              </a:tblGrid>
              <a:tr h="370840">
                <a:tc>
                  <a:txBody>
                    <a:bodyPr/>
                    <a:lstStyle/>
                    <a:p>
                      <a:r>
                        <a:rPr lang="en-US" dirty="0"/>
                        <a:t>MODEL</a:t>
                      </a:r>
                    </a:p>
                  </a:txBody>
                  <a:tcPr/>
                </a:tc>
                <a:tc>
                  <a:txBody>
                    <a:bodyPr/>
                    <a:lstStyle/>
                    <a:p>
                      <a:r>
                        <a:rPr lang="en-US" dirty="0"/>
                        <a:t>VIEW</a:t>
                      </a:r>
                    </a:p>
                  </a:txBody>
                  <a:tcPr/>
                </a:tc>
                <a:tc>
                  <a:txBody>
                    <a:bodyPr/>
                    <a:lstStyle/>
                    <a:p>
                      <a:r>
                        <a:rPr lang="en-US" dirty="0"/>
                        <a:t>CONTROLLER</a:t>
                      </a:r>
                    </a:p>
                  </a:txBody>
                  <a:tcPr/>
                </a:tc>
                <a:extLst>
                  <a:ext uri="{0D108BD9-81ED-4DB2-BD59-A6C34878D82A}">
                    <a16:rowId xmlns:a16="http://schemas.microsoft.com/office/drawing/2014/main" val="2091274378"/>
                  </a:ext>
                </a:extLst>
              </a:tr>
              <a:tr h="370840">
                <a:tc>
                  <a:txBody>
                    <a:bodyPr/>
                    <a:lstStyle/>
                    <a:p>
                      <a:r>
                        <a:rPr lang="en-US" dirty="0"/>
                        <a:t>SQLite</a:t>
                      </a:r>
                    </a:p>
                  </a:txBody>
                  <a:tcPr/>
                </a:tc>
                <a:tc>
                  <a:txBody>
                    <a:bodyPr/>
                    <a:lstStyle/>
                    <a:p>
                      <a:r>
                        <a:rPr lang="en-US" dirty="0" err="1"/>
                        <a:t>activity_main.xml</a:t>
                      </a:r>
                      <a:endParaRPr lang="en-US" dirty="0"/>
                    </a:p>
                  </a:txBody>
                  <a:tcPr/>
                </a:tc>
                <a:tc>
                  <a:txBody>
                    <a:bodyPr/>
                    <a:lstStyle/>
                    <a:p>
                      <a:r>
                        <a:rPr lang="en-US" dirty="0" err="1"/>
                        <a:t>MainActivity.class</a:t>
                      </a:r>
                      <a:endParaRPr lang="en-US" dirty="0"/>
                    </a:p>
                  </a:txBody>
                  <a:tcPr/>
                </a:tc>
                <a:extLst>
                  <a:ext uri="{0D108BD9-81ED-4DB2-BD59-A6C34878D82A}">
                    <a16:rowId xmlns:a16="http://schemas.microsoft.com/office/drawing/2014/main" val="1619584848"/>
                  </a:ext>
                </a:extLst>
              </a:tr>
              <a:tr h="370840">
                <a:tc>
                  <a:txBody>
                    <a:bodyPr/>
                    <a:lstStyle/>
                    <a:p>
                      <a:r>
                        <a:rPr lang="en-US" dirty="0" err="1"/>
                        <a:t>DatabaseHelper.class</a:t>
                      </a:r>
                      <a:endParaRPr lang="en-US" dirty="0"/>
                    </a:p>
                  </a:txBody>
                  <a:tcPr/>
                </a:tc>
                <a:tc>
                  <a:txBody>
                    <a:bodyPr/>
                    <a:lstStyle/>
                    <a:p>
                      <a:r>
                        <a:rPr lang="en-US" dirty="0" err="1"/>
                        <a:t>activity_delete.xml</a:t>
                      </a:r>
                      <a:endParaRPr lang="en-US" dirty="0"/>
                    </a:p>
                  </a:txBody>
                  <a:tcPr/>
                </a:tc>
                <a:tc>
                  <a:txBody>
                    <a:bodyPr/>
                    <a:lstStyle/>
                    <a:p>
                      <a:r>
                        <a:rPr lang="en-US" dirty="0" err="1"/>
                        <a:t>AddDataActivity.class</a:t>
                      </a:r>
                      <a:endParaRPr lang="en-US" dirty="0"/>
                    </a:p>
                  </a:txBody>
                  <a:tcPr/>
                </a:tc>
                <a:extLst>
                  <a:ext uri="{0D108BD9-81ED-4DB2-BD59-A6C34878D82A}">
                    <a16:rowId xmlns:a16="http://schemas.microsoft.com/office/drawing/2014/main" val="3389042625"/>
                  </a:ext>
                </a:extLst>
              </a:tr>
              <a:tr h="370840">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activity_add_data.xml</a:t>
                      </a:r>
                      <a:endParaRPr lang="en-US" dirty="0"/>
                    </a:p>
                  </a:txBody>
                  <a:tcPr/>
                </a:tc>
                <a:tc>
                  <a:txBody>
                    <a:bodyPr/>
                    <a:lstStyle/>
                    <a:p>
                      <a:r>
                        <a:rPr lang="en-US" dirty="0" err="1"/>
                        <a:t>DeleteDataActivity.class</a:t>
                      </a:r>
                      <a:endParaRPr lang="en-US" dirty="0"/>
                    </a:p>
                  </a:txBody>
                  <a:tcPr/>
                </a:tc>
                <a:extLst>
                  <a:ext uri="{0D108BD9-81ED-4DB2-BD59-A6C34878D82A}">
                    <a16:rowId xmlns:a16="http://schemas.microsoft.com/office/drawing/2014/main" val="1507263704"/>
                  </a:ext>
                </a:extLst>
              </a:tr>
              <a:tr h="370840">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activity_update_data.xml</a:t>
                      </a:r>
                      <a:endParaRPr lang="en-US" dirty="0"/>
                    </a:p>
                  </a:txBody>
                  <a:tcPr/>
                </a:tc>
                <a:tc>
                  <a:txBody>
                    <a:bodyPr/>
                    <a:lstStyle/>
                    <a:p>
                      <a:r>
                        <a:rPr lang="en-US" dirty="0" err="1"/>
                        <a:t>UpdateDataActivity.class</a:t>
                      </a:r>
                      <a:endParaRPr lang="en-US" dirty="0"/>
                    </a:p>
                  </a:txBody>
                  <a:tcPr/>
                </a:tc>
                <a:extLst>
                  <a:ext uri="{0D108BD9-81ED-4DB2-BD59-A6C34878D82A}">
                    <a16:rowId xmlns:a16="http://schemas.microsoft.com/office/drawing/2014/main" val="2095014679"/>
                  </a:ext>
                </a:extLst>
              </a:tr>
            </a:tbl>
          </a:graphicData>
        </a:graphic>
      </p:graphicFrame>
    </p:spTree>
    <p:extLst>
      <p:ext uri="{BB962C8B-B14F-4D97-AF65-F5344CB8AC3E}">
        <p14:creationId xmlns:p14="http://schemas.microsoft.com/office/powerpoint/2010/main" val="2844537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CCBBD-73C5-4C42-94C0-62AF0681B707}"/>
              </a:ext>
            </a:extLst>
          </p:cNvPr>
          <p:cNvSpPr>
            <a:spLocks noGrp="1"/>
          </p:cNvSpPr>
          <p:nvPr>
            <p:ph type="title"/>
          </p:nvPr>
        </p:nvSpPr>
        <p:spPr/>
        <p:txBody>
          <a:bodyPr/>
          <a:lstStyle/>
          <a:p>
            <a:r>
              <a:rPr lang="en-US" dirty="0"/>
              <a:t>Case Flow diagram</a:t>
            </a:r>
          </a:p>
        </p:txBody>
      </p:sp>
      <p:pic>
        <p:nvPicPr>
          <p:cNvPr id="5" name="Content Placeholder 4">
            <a:extLst>
              <a:ext uri="{FF2B5EF4-FFF2-40B4-BE49-F238E27FC236}">
                <a16:creationId xmlns:a16="http://schemas.microsoft.com/office/drawing/2014/main" id="{9AB171F9-6CB7-8A42-AC28-BE15C995CD72}"/>
              </a:ext>
            </a:extLst>
          </p:cNvPr>
          <p:cNvPicPr>
            <a:picLocks noGrp="1" noChangeAspect="1"/>
          </p:cNvPicPr>
          <p:nvPr>
            <p:ph idx="1"/>
          </p:nvPr>
        </p:nvPicPr>
        <p:blipFill>
          <a:blip r:embed="rId2"/>
          <a:stretch>
            <a:fillRect/>
          </a:stretch>
        </p:blipFill>
        <p:spPr>
          <a:xfrm>
            <a:off x="3574472" y="1626085"/>
            <a:ext cx="5493327" cy="5219347"/>
          </a:xfrm>
        </p:spPr>
      </p:pic>
    </p:spTree>
    <p:extLst>
      <p:ext uri="{BB962C8B-B14F-4D97-AF65-F5344CB8AC3E}">
        <p14:creationId xmlns:p14="http://schemas.microsoft.com/office/powerpoint/2010/main" val="1620689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05B5-ABE2-D443-B74A-C01207608B4B}"/>
              </a:ext>
            </a:extLst>
          </p:cNvPr>
          <p:cNvSpPr>
            <a:spLocks noGrp="1"/>
          </p:cNvSpPr>
          <p:nvPr>
            <p:ph type="title"/>
          </p:nvPr>
        </p:nvSpPr>
        <p:spPr/>
        <p:txBody>
          <a:bodyPr/>
          <a:lstStyle/>
          <a:p>
            <a:r>
              <a:rPr lang="en-US" dirty="0"/>
              <a:t>Add data</a:t>
            </a:r>
            <a:br>
              <a:rPr lang="en-US" dirty="0"/>
            </a:br>
            <a:r>
              <a:rPr lang="en-US" sz="1200" cap="none" dirty="0"/>
              <a:t>(To play the following video, full screen the slide show and wait for 5 seconds)</a:t>
            </a:r>
            <a:endParaRPr lang="en-US" sz="1200" dirty="0"/>
          </a:p>
        </p:txBody>
      </p:sp>
      <p:pic>
        <p:nvPicPr>
          <p:cNvPr id="9" name="Content Placeholder 8">
            <a:extLst>
              <a:ext uri="{FF2B5EF4-FFF2-40B4-BE49-F238E27FC236}">
                <a16:creationId xmlns:a16="http://schemas.microsoft.com/office/drawing/2014/main" id="{2B08DFDA-C317-334B-A71F-F7FCFD6FC69C}"/>
              </a:ext>
            </a:extLst>
          </p:cNvPr>
          <p:cNvPicPr>
            <a:picLocks noGrp="1" noChangeAspect="1"/>
          </p:cNvPicPr>
          <p:nvPr>
            <p:ph idx="1"/>
          </p:nvPr>
        </p:nvPicPr>
        <p:blipFill>
          <a:blip r:embed="rId2"/>
          <a:stretch>
            <a:fillRect/>
          </a:stretch>
        </p:blipFill>
        <p:spPr>
          <a:xfrm>
            <a:off x="5098306" y="2249488"/>
            <a:ext cx="1992213" cy="3541712"/>
          </a:xfrm>
        </p:spPr>
      </p:pic>
    </p:spTree>
    <p:extLst>
      <p:ext uri="{BB962C8B-B14F-4D97-AF65-F5344CB8AC3E}">
        <p14:creationId xmlns:p14="http://schemas.microsoft.com/office/powerpoint/2010/main" val="3153015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534AD-39F2-824F-BD7A-74A6FA247A02}"/>
              </a:ext>
            </a:extLst>
          </p:cNvPr>
          <p:cNvSpPr>
            <a:spLocks noGrp="1"/>
          </p:cNvSpPr>
          <p:nvPr>
            <p:ph type="title"/>
          </p:nvPr>
        </p:nvSpPr>
        <p:spPr/>
        <p:txBody>
          <a:bodyPr>
            <a:normAutofit/>
          </a:bodyPr>
          <a:lstStyle/>
          <a:p>
            <a:r>
              <a:rPr lang="en-US" dirty="0"/>
              <a:t>Update data</a:t>
            </a:r>
            <a:br>
              <a:rPr lang="en-US" dirty="0"/>
            </a:br>
            <a:r>
              <a:rPr lang="en-US" sz="1300" cap="none" dirty="0"/>
              <a:t>(To play the following video, full screen the slide show and wait for 5 seconds)</a:t>
            </a:r>
            <a:endParaRPr lang="en-US" sz="1300" dirty="0"/>
          </a:p>
        </p:txBody>
      </p:sp>
      <p:pic>
        <p:nvPicPr>
          <p:cNvPr id="5" name="Content Placeholder 4">
            <a:extLst>
              <a:ext uri="{FF2B5EF4-FFF2-40B4-BE49-F238E27FC236}">
                <a16:creationId xmlns:a16="http://schemas.microsoft.com/office/drawing/2014/main" id="{1D93F888-E52E-8148-97CB-A84C971C06F5}"/>
              </a:ext>
            </a:extLst>
          </p:cNvPr>
          <p:cNvPicPr>
            <a:picLocks noGrp="1" noChangeAspect="1"/>
          </p:cNvPicPr>
          <p:nvPr>
            <p:ph idx="1"/>
          </p:nvPr>
        </p:nvPicPr>
        <p:blipFill>
          <a:blip r:embed="rId2"/>
          <a:stretch>
            <a:fillRect/>
          </a:stretch>
        </p:blipFill>
        <p:spPr>
          <a:xfrm>
            <a:off x="5098306" y="2249488"/>
            <a:ext cx="1992213" cy="3541712"/>
          </a:xfrm>
        </p:spPr>
      </p:pic>
    </p:spTree>
    <p:extLst>
      <p:ext uri="{BB962C8B-B14F-4D97-AF65-F5344CB8AC3E}">
        <p14:creationId xmlns:p14="http://schemas.microsoft.com/office/powerpoint/2010/main" val="3160270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220C3-F837-6D48-B000-370865F5BB49}"/>
              </a:ext>
            </a:extLst>
          </p:cNvPr>
          <p:cNvSpPr>
            <a:spLocks noGrp="1"/>
          </p:cNvSpPr>
          <p:nvPr>
            <p:ph type="title"/>
          </p:nvPr>
        </p:nvSpPr>
        <p:spPr/>
        <p:txBody>
          <a:bodyPr>
            <a:normAutofit/>
          </a:bodyPr>
          <a:lstStyle/>
          <a:p>
            <a:r>
              <a:rPr lang="en-US" dirty="0"/>
              <a:t>Delete data</a:t>
            </a:r>
            <a:br>
              <a:rPr lang="en-US" dirty="0"/>
            </a:br>
            <a:r>
              <a:rPr lang="en-US" sz="1300" cap="none" dirty="0"/>
              <a:t>(To play the following video, full screen the slide show and wait for 5 seconds)</a:t>
            </a:r>
            <a:endParaRPr lang="en-US" sz="1300" dirty="0"/>
          </a:p>
        </p:txBody>
      </p:sp>
      <p:pic>
        <p:nvPicPr>
          <p:cNvPr id="5" name="Content Placeholder 4">
            <a:extLst>
              <a:ext uri="{FF2B5EF4-FFF2-40B4-BE49-F238E27FC236}">
                <a16:creationId xmlns:a16="http://schemas.microsoft.com/office/drawing/2014/main" id="{519C4A87-EC5C-A545-84BE-FEBFD50AB365}"/>
              </a:ext>
            </a:extLst>
          </p:cNvPr>
          <p:cNvPicPr>
            <a:picLocks noGrp="1" noChangeAspect="1"/>
          </p:cNvPicPr>
          <p:nvPr>
            <p:ph idx="1"/>
          </p:nvPr>
        </p:nvPicPr>
        <p:blipFill>
          <a:blip r:embed="rId2"/>
          <a:stretch>
            <a:fillRect/>
          </a:stretch>
        </p:blipFill>
        <p:spPr>
          <a:xfrm>
            <a:off x="5098306" y="2249488"/>
            <a:ext cx="1992213" cy="3541712"/>
          </a:xfrm>
        </p:spPr>
      </p:pic>
    </p:spTree>
    <p:extLst>
      <p:ext uri="{BB962C8B-B14F-4D97-AF65-F5344CB8AC3E}">
        <p14:creationId xmlns:p14="http://schemas.microsoft.com/office/powerpoint/2010/main" val="7062880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1289</TotalTime>
  <Words>189</Words>
  <Application>Microsoft Macintosh PowerPoint</Application>
  <PresentationFormat>Widescreen</PresentationFormat>
  <Paragraphs>41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Tw Cen MT</vt:lpstr>
      <vt:lpstr>Circuit</vt:lpstr>
      <vt:lpstr>Customer Management Application </vt:lpstr>
      <vt:lpstr>Aim of application</vt:lpstr>
      <vt:lpstr>Device Capabilities</vt:lpstr>
      <vt:lpstr>Target market</vt:lpstr>
      <vt:lpstr>MVC architecture</vt:lpstr>
      <vt:lpstr>Case Flow diagram</vt:lpstr>
      <vt:lpstr>Add data (To play the following video, full screen the slide show and wait for 5 seconds)</vt:lpstr>
      <vt:lpstr>Update data (To play the following video, full screen the slide show and wait for 5 seconds)</vt:lpstr>
      <vt:lpstr>Delete data (To play the following video, full screen the slide show and wait for 5 seconds)</vt:lpstr>
      <vt:lpstr>View all data (To play the following video, full screen the slide show and wait for 5 seconds)</vt:lpstr>
      <vt:lpstr>Link to the code 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Management Application </dc:title>
  <dc:creator>Saqib Saleem</dc:creator>
  <cp:lastModifiedBy>Saqib Saleem</cp:lastModifiedBy>
  <cp:revision>4</cp:revision>
  <dcterms:created xsi:type="dcterms:W3CDTF">2018-10-12T06:25:32Z</dcterms:created>
  <dcterms:modified xsi:type="dcterms:W3CDTF">2018-10-13T03:55:13Z</dcterms:modified>
</cp:coreProperties>
</file>

<file path=docProps/thumbnail.jpeg>
</file>